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sldIdLst>
    <p:sldId id="256" r:id="rId2"/>
    <p:sldId id="257" r:id="rId3"/>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552"/>
    <p:restoredTop sz="94658"/>
  </p:normalViewPr>
  <p:slideViewPr>
    <p:cSldViewPr snapToGrid="0" showGuides="1">
      <p:cViewPr varScale="1">
        <p:scale>
          <a:sx n="116" d="100"/>
          <a:sy n="116" d="100"/>
        </p:scale>
        <p:origin x="800" y="17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F736029-ACA4-5748-828B-6FF52E0D3443}" type="datetimeFigureOut">
              <a:rPr kumimoji="1" lang="ja-JP" altLang="en-US" smtClean="0"/>
              <a:t>2024/7/2</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C32B6F-CD9A-E74C-A964-6F3A846537C4}" type="slidenum">
              <a:rPr kumimoji="1" lang="ja-JP" altLang="en-US" smtClean="0"/>
              <a:t>‹#›</a:t>
            </a:fld>
            <a:endParaRPr kumimoji="1" lang="ja-JP" altLang="en-US"/>
          </a:p>
        </p:txBody>
      </p:sp>
    </p:spTree>
    <p:extLst>
      <p:ext uri="{BB962C8B-B14F-4D97-AF65-F5344CB8AC3E}">
        <p14:creationId xmlns:p14="http://schemas.microsoft.com/office/powerpoint/2010/main" val="10766464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78C32B6F-CD9A-E74C-A964-6F3A846537C4}" type="slidenum">
              <a:rPr kumimoji="1" lang="ja-JP" altLang="en-US" smtClean="0"/>
              <a:t>1</a:t>
            </a:fld>
            <a:endParaRPr kumimoji="1" lang="ja-JP" altLang="en-US"/>
          </a:p>
        </p:txBody>
      </p:sp>
    </p:spTree>
    <p:extLst>
      <p:ext uri="{BB962C8B-B14F-4D97-AF65-F5344CB8AC3E}">
        <p14:creationId xmlns:p14="http://schemas.microsoft.com/office/powerpoint/2010/main" val="802800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746F59B-8C6A-10B7-43F4-264A5DF00EAB}"/>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12C03EEF-4116-D3A0-5362-1381D018FB7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2601C21E-46B4-EB51-ED8F-FED23BAF37D8}"/>
              </a:ext>
            </a:extLst>
          </p:cNvPr>
          <p:cNvSpPr>
            <a:spLocks noGrp="1"/>
          </p:cNvSpPr>
          <p:nvPr>
            <p:ph type="dt" sz="half" idx="10"/>
          </p:nvPr>
        </p:nvSpPr>
        <p:spPr/>
        <p:txBody>
          <a:bodyPr/>
          <a:lstStyle/>
          <a:p>
            <a:fld id="{89F7B46B-B433-5540-9862-A455C7272133}" type="datetimeFigureOut">
              <a:rPr kumimoji="1" lang="ja-JP" altLang="en-US" smtClean="0"/>
              <a:t>2024/7/2</a:t>
            </a:fld>
            <a:endParaRPr kumimoji="1" lang="ja-JP" altLang="en-US"/>
          </a:p>
        </p:txBody>
      </p:sp>
      <p:sp>
        <p:nvSpPr>
          <p:cNvPr id="5" name="フッター プレースホルダー 4">
            <a:extLst>
              <a:ext uri="{FF2B5EF4-FFF2-40B4-BE49-F238E27FC236}">
                <a16:creationId xmlns:a16="http://schemas.microsoft.com/office/drawing/2014/main" id="{0934479A-B094-E378-CBA3-725A71974C3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678F5CA-7D58-FA4D-70DA-9E621E6A2097}"/>
              </a:ext>
            </a:extLst>
          </p:cNvPr>
          <p:cNvSpPr>
            <a:spLocks noGrp="1"/>
          </p:cNvSpPr>
          <p:nvPr>
            <p:ph type="sldNum" sz="quarter" idx="12"/>
          </p:nvPr>
        </p:nvSpPr>
        <p:spPr/>
        <p:txBody>
          <a:bodyPr/>
          <a:lstStyle/>
          <a:p>
            <a:fld id="{5227160B-43FB-A849-B4CD-844D5B5D5AA0}" type="slidenum">
              <a:rPr kumimoji="1" lang="ja-JP" altLang="en-US" smtClean="0"/>
              <a:t>‹#›</a:t>
            </a:fld>
            <a:endParaRPr kumimoji="1" lang="ja-JP" altLang="en-US"/>
          </a:p>
        </p:txBody>
      </p:sp>
    </p:spTree>
    <p:extLst>
      <p:ext uri="{BB962C8B-B14F-4D97-AF65-F5344CB8AC3E}">
        <p14:creationId xmlns:p14="http://schemas.microsoft.com/office/powerpoint/2010/main" val="3524837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21BECBA-937C-DED4-ADFE-C75C1CE4C30D}"/>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0895E1A7-5C8C-E4CF-6854-EE3E1FC6B450}"/>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FA56C13-558D-283E-687A-EE153D207E64}"/>
              </a:ext>
            </a:extLst>
          </p:cNvPr>
          <p:cNvSpPr>
            <a:spLocks noGrp="1"/>
          </p:cNvSpPr>
          <p:nvPr>
            <p:ph type="dt" sz="half" idx="10"/>
          </p:nvPr>
        </p:nvSpPr>
        <p:spPr/>
        <p:txBody>
          <a:bodyPr/>
          <a:lstStyle/>
          <a:p>
            <a:fld id="{89F7B46B-B433-5540-9862-A455C7272133}" type="datetimeFigureOut">
              <a:rPr kumimoji="1" lang="ja-JP" altLang="en-US" smtClean="0"/>
              <a:t>2024/7/2</a:t>
            </a:fld>
            <a:endParaRPr kumimoji="1" lang="ja-JP" altLang="en-US"/>
          </a:p>
        </p:txBody>
      </p:sp>
      <p:sp>
        <p:nvSpPr>
          <p:cNvPr id="5" name="フッター プレースホルダー 4">
            <a:extLst>
              <a:ext uri="{FF2B5EF4-FFF2-40B4-BE49-F238E27FC236}">
                <a16:creationId xmlns:a16="http://schemas.microsoft.com/office/drawing/2014/main" id="{D7368E64-5388-CD92-7A7F-12D6A5322F3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77FD2DB-91D9-1B07-A1BC-663583A32E32}"/>
              </a:ext>
            </a:extLst>
          </p:cNvPr>
          <p:cNvSpPr>
            <a:spLocks noGrp="1"/>
          </p:cNvSpPr>
          <p:nvPr>
            <p:ph type="sldNum" sz="quarter" idx="12"/>
          </p:nvPr>
        </p:nvSpPr>
        <p:spPr/>
        <p:txBody>
          <a:bodyPr/>
          <a:lstStyle/>
          <a:p>
            <a:fld id="{5227160B-43FB-A849-B4CD-844D5B5D5AA0}" type="slidenum">
              <a:rPr kumimoji="1" lang="ja-JP" altLang="en-US" smtClean="0"/>
              <a:t>‹#›</a:t>
            </a:fld>
            <a:endParaRPr kumimoji="1" lang="ja-JP" altLang="en-US"/>
          </a:p>
        </p:txBody>
      </p:sp>
    </p:spTree>
    <p:extLst>
      <p:ext uri="{BB962C8B-B14F-4D97-AF65-F5344CB8AC3E}">
        <p14:creationId xmlns:p14="http://schemas.microsoft.com/office/powerpoint/2010/main" val="8563996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1ECFC29E-900E-F759-AD28-D25C3BA775F0}"/>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919E32A8-3B14-FA1B-1C0D-0B0536DCCBA4}"/>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919B269-9848-46D7-D606-B2A2AEE2F2A2}"/>
              </a:ext>
            </a:extLst>
          </p:cNvPr>
          <p:cNvSpPr>
            <a:spLocks noGrp="1"/>
          </p:cNvSpPr>
          <p:nvPr>
            <p:ph type="dt" sz="half" idx="10"/>
          </p:nvPr>
        </p:nvSpPr>
        <p:spPr/>
        <p:txBody>
          <a:bodyPr/>
          <a:lstStyle/>
          <a:p>
            <a:fld id="{89F7B46B-B433-5540-9862-A455C7272133}" type="datetimeFigureOut">
              <a:rPr kumimoji="1" lang="ja-JP" altLang="en-US" smtClean="0"/>
              <a:t>2024/7/2</a:t>
            </a:fld>
            <a:endParaRPr kumimoji="1" lang="ja-JP" altLang="en-US"/>
          </a:p>
        </p:txBody>
      </p:sp>
      <p:sp>
        <p:nvSpPr>
          <p:cNvPr id="5" name="フッター プレースホルダー 4">
            <a:extLst>
              <a:ext uri="{FF2B5EF4-FFF2-40B4-BE49-F238E27FC236}">
                <a16:creationId xmlns:a16="http://schemas.microsoft.com/office/drawing/2014/main" id="{0D52DC66-127A-EDD8-8B10-E813AD70A31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B7B2087-0A35-8FAA-6A79-D9DEC8B26F45}"/>
              </a:ext>
            </a:extLst>
          </p:cNvPr>
          <p:cNvSpPr>
            <a:spLocks noGrp="1"/>
          </p:cNvSpPr>
          <p:nvPr>
            <p:ph type="sldNum" sz="quarter" idx="12"/>
          </p:nvPr>
        </p:nvSpPr>
        <p:spPr/>
        <p:txBody>
          <a:bodyPr/>
          <a:lstStyle/>
          <a:p>
            <a:fld id="{5227160B-43FB-A849-B4CD-844D5B5D5AA0}" type="slidenum">
              <a:rPr kumimoji="1" lang="ja-JP" altLang="en-US" smtClean="0"/>
              <a:t>‹#›</a:t>
            </a:fld>
            <a:endParaRPr kumimoji="1" lang="ja-JP" altLang="en-US"/>
          </a:p>
        </p:txBody>
      </p:sp>
    </p:spTree>
    <p:extLst>
      <p:ext uri="{BB962C8B-B14F-4D97-AF65-F5344CB8AC3E}">
        <p14:creationId xmlns:p14="http://schemas.microsoft.com/office/powerpoint/2010/main" val="42692886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CCB2966-331E-5CAA-4577-A95C1A0E89E4}"/>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31BF446D-48D4-3411-48FC-BC4C55D07B5C}"/>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8C11D811-16B7-2700-F5DD-EEF85D6DCFFB}"/>
              </a:ext>
            </a:extLst>
          </p:cNvPr>
          <p:cNvSpPr>
            <a:spLocks noGrp="1"/>
          </p:cNvSpPr>
          <p:nvPr>
            <p:ph type="dt" sz="half" idx="10"/>
          </p:nvPr>
        </p:nvSpPr>
        <p:spPr/>
        <p:txBody>
          <a:bodyPr/>
          <a:lstStyle/>
          <a:p>
            <a:fld id="{89F7B46B-B433-5540-9862-A455C7272133}" type="datetimeFigureOut">
              <a:rPr kumimoji="1" lang="ja-JP" altLang="en-US" smtClean="0"/>
              <a:t>2024/7/2</a:t>
            </a:fld>
            <a:endParaRPr kumimoji="1" lang="ja-JP" altLang="en-US"/>
          </a:p>
        </p:txBody>
      </p:sp>
      <p:sp>
        <p:nvSpPr>
          <p:cNvPr id="5" name="フッター プレースホルダー 4">
            <a:extLst>
              <a:ext uri="{FF2B5EF4-FFF2-40B4-BE49-F238E27FC236}">
                <a16:creationId xmlns:a16="http://schemas.microsoft.com/office/drawing/2014/main" id="{ECDB671A-9E08-97E2-F0F8-36A8E08C114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8EEDCA4-7BEB-097F-1CB3-57709AFB825B}"/>
              </a:ext>
            </a:extLst>
          </p:cNvPr>
          <p:cNvSpPr>
            <a:spLocks noGrp="1"/>
          </p:cNvSpPr>
          <p:nvPr>
            <p:ph type="sldNum" sz="quarter" idx="12"/>
          </p:nvPr>
        </p:nvSpPr>
        <p:spPr/>
        <p:txBody>
          <a:bodyPr/>
          <a:lstStyle/>
          <a:p>
            <a:fld id="{5227160B-43FB-A849-B4CD-844D5B5D5AA0}" type="slidenum">
              <a:rPr kumimoji="1" lang="ja-JP" altLang="en-US" smtClean="0"/>
              <a:t>‹#›</a:t>
            </a:fld>
            <a:endParaRPr kumimoji="1" lang="ja-JP" altLang="en-US"/>
          </a:p>
        </p:txBody>
      </p:sp>
    </p:spTree>
    <p:extLst>
      <p:ext uri="{BB962C8B-B14F-4D97-AF65-F5344CB8AC3E}">
        <p14:creationId xmlns:p14="http://schemas.microsoft.com/office/powerpoint/2010/main" val="4250108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69A2835-491A-EE34-68A1-04B162196AA5}"/>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BE25ABB4-2C13-4C83-A43D-6C0806CB376B}"/>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2C00342B-E19F-BAF6-8258-D0EFBBA15F2D}"/>
              </a:ext>
            </a:extLst>
          </p:cNvPr>
          <p:cNvSpPr>
            <a:spLocks noGrp="1"/>
          </p:cNvSpPr>
          <p:nvPr>
            <p:ph type="dt" sz="half" idx="10"/>
          </p:nvPr>
        </p:nvSpPr>
        <p:spPr/>
        <p:txBody>
          <a:bodyPr/>
          <a:lstStyle/>
          <a:p>
            <a:fld id="{89F7B46B-B433-5540-9862-A455C7272133}" type="datetimeFigureOut">
              <a:rPr kumimoji="1" lang="ja-JP" altLang="en-US" smtClean="0"/>
              <a:t>2024/7/2</a:t>
            </a:fld>
            <a:endParaRPr kumimoji="1" lang="ja-JP" altLang="en-US"/>
          </a:p>
        </p:txBody>
      </p:sp>
      <p:sp>
        <p:nvSpPr>
          <p:cNvPr id="5" name="フッター プレースホルダー 4">
            <a:extLst>
              <a:ext uri="{FF2B5EF4-FFF2-40B4-BE49-F238E27FC236}">
                <a16:creationId xmlns:a16="http://schemas.microsoft.com/office/drawing/2014/main" id="{7A1567C1-2C29-E538-B8C4-4C6934E795F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57A3E52-8BBB-CD11-6D47-BD60DFEA4AF2}"/>
              </a:ext>
            </a:extLst>
          </p:cNvPr>
          <p:cNvSpPr>
            <a:spLocks noGrp="1"/>
          </p:cNvSpPr>
          <p:nvPr>
            <p:ph type="sldNum" sz="quarter" idx="12"/>
          </p:nvPr>
        </p:nvSpPr>
        <p:spPr/>
        <p:txBody>
          <a:bodyPr/>
          <a:lstStyle/>
          <a:p>
            <a:fld id="{5227160B-43FB-A849-B4CD-844D5B5D5AA0}" type="slidenum">
              <a:rPr kumimoji="1" lang="ja-JP" altLang="en-US" smtClean="0"/>
              <a:t>‹#›</a:t>
            </a:fld>
            <a:endParaRPr kumimoji="1" lang="ja-JP" altLang="en-US"/>
          </a:p>
        </p:txBody>
      </p:sp>
    </p:spTree>
    <p:extLst>
      <p:ext uri="{BB962C8B-B14F-4D97-AF65-F5344CB8AC3E}">
        <p14:creationId xmlns:p14="http://schemas.microsoft.com/office/powerpoint/2010/main" val="2057521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BA4EEFB-6EAC-C90C-569D-D9781717E263}"/>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D80512F2-6EC6-26C9-EE53-58D57A58B01D}"/>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68F43CD4-495D-566C-D8B2-6F20CED862F8}"/>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93700C7D-A851-9585-3F00-E5C9986B91EF}"/>
              </a:ext>
            </a:extLst>
          </p:cNvPr>
          <p:cNvSpPr>
            <a:spLocks noGrp="1"/>
          </p:cNvSpPr>
          <p:nvPr>
            <p:ph type="dt" sz="half" idx="10"/>
          </p:nvPr>
        </p:nvSpPr>
        <p:spPr/>
        <p:txBody>
          <a:bodyPr/>
          <a:lstStyle/>
          <a:p>
            <a:fld id="{89F7B46B-B433-5540-9862-A455C7272133}" type="datetimeFigureOut">
              <a:rPr kumimoji="1" lang="ja-JP" altLang="en-US" smtClean="0"/>
              <a:t>2024/7/2</a:t>
            </a:fld>
            <a:endParaRPr kumimoji="1" lang="ja-JP" altLang="en-US"/>
          </a:p>
        </p:txBody>
      </p:sp>
      <p:sp>
        <p:nvSpPr>
          <p:cNvPr id="6" name="フッター プレースホルダー 5">
            <a:extLst>
              <a:ext uri="{FF2B5EF4-FFF2-40B4-BE49-F238E27FC236}">
                <a16:creationId xmlns:a16="http://schemas.microsoft.com/office/drawing/2014/main" id="{65000806-CF22-00CC-698D-62CD16179631}"/>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925E810B-01C7-0A58-2881-12AADB3CCA78}"/>
              </a:ext>
            </a:extLst>
          </p:cNvPr>
          <p:cNvSpPr>
            <a:spLocks noGrp="1"/>
          </p:cNvSpPr>
          <p:nvPr>
            <p:ph type="sldNum" sz="quarter" idx="12"/>
          </p:nvPr>
        </p:nvSpPr>
        <p:spPr/>
        <p:txBody>
          <a:bodyPr/>
          <a:lstStyle/>
          <a:p>
            <a:fld id="{5227160B-43FB-A849-B4CD-844D5B5D5AA0}" type="slidenum">
              <a:rPr kumimoji="1" lang="ja-JP" altLang="en-US" smtClean="0"/>
              <a:t>‹#›</a:t>
            </a:fld>
            <a:endParaRPr kumimoji="1" lang="ja-JP" altLang="en-US"/>
          </a:p>
        </p:txBody>
      </p:sp>
    </p:spTree>
    <p:extLst>
      <p:ext uri="{BB962C8B-B14F-4D97-AF65-F5344CB8AC3E}">
        <p14:creationId xmlns:p14="http://schemas.microsoft.com/office/powerpoint/2010/main" val="1778744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9BBF86D-5277-C6D1-2DB0-E06764C47344}"/>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0C30ED2-BDB0-8666-1BF7-4E30F5D1784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5A8F72C3-DE73-89F4-8F77-A1CD29764035}"/>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38F6C91E-78A5-D1AC-9DBF-BCBF731DC46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5526AB3F-4639-EA70-4334-E024D68FC815}"/>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726BFC16-EB6A-782E-B825-478F5411B575}"/>
              </a:ext>
            </a:extLst>
          </p:cNvPr>
          <p:cNvSpPr>
            <a:spLocks noGrp="1"/>
          </p:cNvSpPr>
          <p:nvPr>
            <p:ph type="dt" sz="half" idx="10"/>
          </p:nvPr>
        </p:nvSpPr>
        <p:spPr/>
        <p:txBody>
          <a:bodyPr/>
          <a:lstStyle/>
          <a:p>
            <a:fld id="{89F7B46B-B433-5540-9862-A455C7272133}" type="datetimeFigureOut">
              <a:rPr kumimoji="1" lang="ja-JP" altLang="en-US" smtClean="0"/>
              <a:t>2024/7/2</a:t>
            </a:fld>
            <a:endParaRPr kumimoji="1" lang="ja-JP" altLang="en-US"/>
          </a:p>
        </p:txBody>
      </p:sp>
      <p:sp>
        <p:nvSpPr>
          <p:cNvPr id="8" name="フッター プレースホルダー 7">
            <a:extLst>
              <a:ext uri="{FF2B5EF4-FFF2-40B4-BE49-F238E27FC236}">
                <a16:creationId xmlns:a16="http://schemas.microsoft.com/office/drawing/2014/main" id="{87A7A422-2872-BE73-4FA4-2E7C95A84363}"/>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A5A56931-E7B8-5BCA-2957-3ED147501524}"/>
              </a:ext>
            </a:extLst>
          </p:cNvPr>
          <p:cNvSpPr>
            <a:spLocks noGrp="1"/>
          </p:cNvSpPr>
          <p:nvPr>
            <p:ph type="sldNum" sz="quarter" idx="12"/>
          </p:nvPr>
        </p:nvSpPr>
        <p:spPr/>
        <p:txBody>
          <a:bodyPr/>
          <a:lstStyle/>
          <a:p>
            <a:fld id="{5227160B-43FB-A849-B4CD-844D5B5D5AA0}" type="slidenum">
              <a:rPr kumimoji="1" lang="ja-JP" altLang="en-US" smtClean="0"/>
              <a:t>‹#›</a:t>
            </a:fld>
            <a:endParaRPr kumimoji="1" lang="ja-JP" altLang="en-US"/>
          </a:p>
        </p:txBody>
      </p:sp>
    </p:spTree>
    <p:extLst>
      <p:ext uri="{BB962C8B-B14F-4D97-AF65-F5344CB8AC3E}">
        <p14:creationId xmlns:p14="http://schemas.microsoft.com/office/powerpoint/2010/main" val="29564279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9D1114D-B2FB-326C-4F3C-B2BCFD554293}"/>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51925817-75CE-9434-E411-D90045E4EA99}"/>
              </a:ext>
            </a:extLst>
          </p:cNvPr>
          <p:cNvSpPr>
            <a:spLocks noGrp="1"/>
          </p:cNvSpPr>
          <p:nvPr>
            <p:ph type="dt" sz="half" idx="10"/>
          </p:nvPr>
        </p:nvSpPr>
        <p:spPr/>
        <p:txBody>
          <a:bodyPr/>
          <a:lstStyle/>
          <a:p>
            <a:fld id="{89F7B46B-B433-5540-9862-A455C7272133}" type="datetimeFigureOut">
              <a:rPr kumimoji="1" lang="ja-JP" altLang="en-US" smtClean="0"/>
              <a:t>2024/7/2</a:t>
            </a:fld>
            <a:endParaRPr kumimoji="1" lang="ja-JP" altLang="en-US"/>
          </a:p>
        </p:txBody>
      </p:sp>
      <p:sp>
        <p:nvSpPr>
          <p:cNvPr id="4" name="フッター プレースホルダー 3">
            <a:extLst>
              <a:ext uri="{FF2B5EF4-FFF2-40B4-BE49-F238E27FC236}">
                <a16:creationId xmlns:a16="http://schemas.microsoft.com/office/drawing/2014/main" id="{28055786-D99E-0EE2-F2BE-33CAD825FEF6}"/>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DD0D8139-08AC-33AE-E232-C524F1CB2BB5}"/>
              </a:ext>
            </a:extLst>
          </p:cNvPr>
          <p:cNvSpPr>
            <a:spLocks noGrp="1"/>
          </p:cNvSpPr>
          <p:nvPr>
            <p:ph type="sldNum" sz="quarter" idx="12"/>
          </p:nvPr>
        </p:nvSpPr>
        <p:spPr/>
        <p:txBody>
          <a:bodyPr/>
          <a:lstStyle/>
          <a:p>
            <a:fld id="{5227160B-43FB-A849-B4CD-844D5B5D5AA0}" type="slidenum">
              <a:rPr kumimoji="1" lang="ja-JP" altLang="en-US" smtClean="0"/>
              <a:t>‹#›</a:t>
            </a:fld>
            <a:endParaRPr kumimoji="1" lang="ja-JP" altLang="en-US"/>
          </a:p>
        </p:txBody>
      </p:sp>
    </p:spTree>
    <p:extLst>
      <p:ext uri="{BB962C8B-B14F-4D97-AF65-F5344CB8AC3E}">
        <p14:creationId xmlns:p14="http://schemas.microsoft.com/office/powerpoint/2010/main" val="33310897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3C377A65-ACC0-D700-6905-F389F80B193E}"/>
              </a:ext>
            </a:extLst>
          </p:cNvPr>
          <p:cNvSpPr>
            <a:spLocks noGrp="1"/>
          </p:cNvSpPr>
          <p:nvPr>
            <p:ph type="dt" sz="half" idx="10"/>
          </p:nvPr>
        </p:nvSpPr>
        <p:spPr/>
        <p:txBody>
          <a:bodyPr/>
          <a:lstStyle/>
          <a:p>
            <a:fld id="{89F7B46B-B433-5540-9862-A455C7272133}" type="datetimeFigureOut">
              <a:rPr kumimoji="1" lang="ja-JP" altLang="en-US" smtClean="0"/>
              <a:t>2024/7/2</a:t>
            </a:fld>
            <a:endParaRPr kumimoji="1" lang="ja-JP" altLang="en-US"/>
          </a:p>
        </p:txBody>
      </p:sp>
      <p:sp>
        <p:nvSpPr>
          <p:cNvPr id="3" name="フッター プレースホルダー 2">
            <a:extLst>
              <a:ext uri="{FF2B5EF4-FFF2-40B4-BE49-F238E27FC236}">
                <a16:creationId xmlns:a16="http://schemas.microsoft.com/office/drawing/2014/main" id="{5161CAEA-01C0-5ACF-6B0C-62907EFD9FFD}"/>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FB0E7E64-3CD4-180C-CF7A-B8DA950D4C5B}"/>
              </a:ext>
            </a:extLst>
          </p:cNvPr>
          <p:cNvSpPr>
            <a:spLocks noGrp="1"/>
          </p:cNvSpPr>
          <p:nvPr>
            <p:ph type="sldNum" sz="quarter" idx="12"/>
          </p:nvPr>
        </p:nvSpPr>
        <p:spPr/>
        <p:txBody>
          <a:bodyPr/>
          <a:lstStyle/>
          <a:p>
            <a:fld id="{5227160B-43FB-A849-B4CD-844D5B5D5AA0}" type="slidenum">
              <a:rPr kumimoji="1" lang="ja-JP" altLang="en-US" smtClean="0"/>
              <a:t>‹#›</a:t>
            </a:fld>
            <a:endParaRPr kumimoji="1" lang="ja-JP" altLang="en-US"/>
          </a:p>
        </p:txBody>
      </p:sp>
    </p:spTree>
    <p:extLst>
      <p:ext uri="{BB962C8B-B14F-4D97-AF65-F5344CB8AC3E}">
        <p14:creationId xmlns:p14="http://schemas.microsoft.com/office/powerpoint/2010/main" val="17552886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DE11316-47AC-E963-5909-CD4761613281}"/>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F4656E13-A8BD-74BA-CD89-C72435B0634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9F83D3F2-F737-DB41-B435-7588109EA34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9B910C97-7546-7825-EACA-B8A901A236D3}"/>
              </a:ext>
            </a:extLst>
          </p:cNvPr>
          <p:cNvSpPr>
            <a:spLocks noGrp="1"/>
          </p:cNvSpPr>
          <p:nvPr>
            <p:ph type="dt" sz="half" idx="10"/>
          </p:nvPr>
        </p:nvSpPr>
        <p:spPr/>
        <p:txBody>
          <a:bodyPr/>
          <a:lstStyle/>
          <a:p>
            <a:fld id="{89F7B46B-B433-5540-9862-A455C7272133}" type="datetimeFigureOut">
              <a:rPr kumimoji="1" lang="ja-JP" altLang="en-US" smtClean="0"/>
              <a:t>2024/7/2</a:t>
            </a:fld>
            <a:endParaRPr kumimoji="1" lang="ja-JP" altLang="en-US"/>
          </a:p>
        </p:txBody>
      </p:sp>
      <p:sp>
        <p:nvSpPr>
          <p:cNvPr id="6" name="フッター プレースホルダー 5">
            <a:extLst>
              <a:ext uri="{FF2B5EF4-FFF2-40B4-BE49-F238E27FC236}">
                <a16:creationId xmlns:a16="http://schemas.microsoft.com/office/drawing/2014/main" id="{95C039D4-0279-246B-DED8-E8AD844BFAF4}"/>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513D3212-C6C5-556A-5131-10A1A4846A22}"/>
              </a:ext>
            </a:extLst>
          </p:cNvPr>
          <p:cNvSpPr>
            <a:spLocks noGrp="1"/>
          </p:cNvSpPr>
          <p:nvPr>
            <p:ph type="sldNum" sz="quarter" idx="12"/>
          </p:nvPr>
        </p:nvSpPr>
        <p:spPr/>
        <p:txBody>
          <a:bodyPr/>
          <a:lstStyle/>
          <a:p>
            <a:fld id="{5227160B-43FB-A849-B4CD-844D5B5D5AA0}" type="slidenum">
              <a:rPr kumimoji="1" lang="ja-JP" altLang="en-US" smtClean="0"/>
              <a:t>‹#›</a:t>
            </a:fld>
            <a:endParaRPr kumimoji="1" lang="ja-JP" altLang="en-US"/>
          </a:p>
        </p:txBody>
      </p:sp>
    </p:spTree>
    <p:extLst>
      <p:ext uri="{BB962C8B-B14F-4D97-AF65-F5344CB8AC3E}">
        <p14:creationId xmlns:p14="http://schemas.microsoft.com/office/powerpoint/2010/main" val="2258877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08EF003-72BD-165E-9D8F-7A4C0FC4977E}"/>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0D33D2A3-4ACC-2A1B-B3AD-7D09918B1D7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F23BEA67-0B17-D54E-6B52-2E3C9437D1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45D3234F-45E7-1EED-FA0D-8A434BC3002E}"/>
              </a:ext>
            </a:extLst>
          </p:cNvPr>
          <p:cNvSpPr>
            <a:spLocks noGrp="1"/>
          </p:cNvSpPr>
          <p:nvPr>
            <p:ph type="dt" sz="half" idx="10"/>
          </p:nvPr>
        </p:nvSpPr>
        <p:spPr/>
        <p:txBody>
          <a:bodyPr/>
          <a:lstStyle/>
          <a:p>
            <a:fld id="{89F7B46B-B433-5540-9862-A455C7272133}" type="datetimeFigureOut">
              <a:rPr kumimoji="1" lang="ja-JP" altLang="en-US" smtClean="0"/>
              <a:t>2024/7/2</a:t>
            </a:fld>
            <a:endParaRPr kumimoji="1" lang="ja-JP" altLang="en-US"/>
          </a:p>
        </p:txBody>
      </p:sp>
      <p:sp>
        <p:nvSpPr>
          <p:cNvPr id="6" name="フッター プレースホルダー 5">
            <a:extLst>
              <a:ext uri="{FF2B5EF4-FFF2-40B4-BE49-F238E27FC236}">
                <a16:creationId xmlns:a16="http://schemas.microsoft.com/office/drawing/2014/main" id="{2F502687-B757-FDDF-D8CF-752D56176ED7}"/>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1EADCCDA-F2FE-8BAA-9465-DD86695B3895}"/>
              </a:ext>
            </a:extLst>
          </p:cNvPr>
          <p:cNvSpPr>
            <a:spLocks noGrp="1"/>
          </p:cNvSpPr>
          <p:nvPr>
            <p:ph type="sldNum" sz="quarter" idx="12"/>
          </p:nvPr>
        </p:nvSpPr>
        <p:spPr/>
        <p:txBody>
          <a:bodyPr/>
          <a:lstStyle/>
          <a:p>
            <a:fld id="{5227160B-43FB-A849-B4CD-844D5B5D5AA0}" type="slidenum">
              <a:rPr kumimoji="1" lang="ja-JP" altLang="en-US" smtClean="0"/>
              <a:t>‹#›</a:t>
            </a:fld>
            <a:endParaRPr kumimoji="1" lang="ja-JP" altLang="en-US"/>
          </a:p>
        </p:txBody>
      </p:sp>
    </p:spTree>
    <p:extLst>
      <p:ext uri="{BB962C8B-B14F-4D97-AF65-F5344CB8AC3E}">
        <p14:creationId xmlns:p14="http://schemas.microsoft.com/office/powerpoint/2010/main" val="2760364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0A4DC748-5578-88F8-0AE7-906E50E8E22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1050EC58-2711-CD89-ED5F-6D42F2FA5C3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8DFDDCA0-4A7E-C59B-8DC7-7BB0F6237A2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9F7B46B-B433-5540-9862-A455C7272133}" type="datetimeFigureOut">
              <a:rPr kumimoji="1" lang="ja-JP" altLang="en-US" smtClean="0"/>
              <a:t>2024/7/2</a:t>
            </a:fld>
            <a:endParaRPr kumimoji="1" lang="ja-JP" altLang="en-US"/>
          </a:p>
        </p:txBody>
      </p:sp>
      <p:sp>
        <p:nvSpPr>
          <p:cNvPr id="5" name="フッター プレースホルダー 4">
            <a:extLst>
              <a:ext uri="{FF2B5EF4-FFF2-40B4-BE49-F238E27FC236}">
                <a16:creationId xmlns:a16="http://schemas.microsoft.com/office/drawing/2014/main" id="{26C431D2-98B5-328C-9536-13645D48CB9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2BAEA8CE-7DED-A833-91B6-958F5F19C29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5227160B-43FB-A849-B4CD-844D5B5D5AA0}" type="slidenum">
              <a:rPr kumimoji="1" lang="ja-JP" altLang="en-US" smtClean="0"/>
              <a:t>‹#›</a:t>
            </a:fld>
            <a:endParaRPr kumimoji="1" lang="ja-JP" altLang="en-US"/>
          </a:p>
        </p:txBody>
      </p:sp>
    </p:spTree>
    <p:extLst>
      <p:ext uri="{BB962C8B-B14F-4D97-AF65-F5344CB8AC3E}">
        <p14:creationId xmlns:p14="http://schemas.microsoft.com/office/powerpoint/2010/main" val="5359404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mailto:jinsha@kura.kyoto-u.ac.jp"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4B3A5B1D-7EAD-A392-21C0-ED3D6C05BF9D}"/>
              </a:ext>
            </a:extLst>
          </p:cNvPr>
          <p:cNvSpPr/>
          <p:nvPr/>
        </p:nvSpPr>
        <p:spPr>
          <a:xfrm>
            <a:off x="0" y="0"/>
            <a:ext cx="12192000" cy="349705"/>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a:extLst>
              <a:ext uri="{FF2B5EF4-FFF2-40B4-BE49-F238E27FC236}">
                <a16:creationId xmlns:a16="http://schemas.microsoft.com/office/drawing/2014/main" id="{7104F4BA-9EC3-B653-4206-638E4571AF96}"/>
              </a:ext>
            </a:extLst>
          </p:cNvPr>
          <p:cNvSpPr txBox="1"/>
          <p:nvPr/>
        </p:nvSpPr>
        <p:spPr>
          <a:xfrm>
            <a:off x="80992" y="11151"/>
            <a:ext cx="11487440" cy="338554"/>
          </a:xfrm>
          <a:prstGeom prst="rect">
            <a:avLst/>
          </a:prstGeom>
          <a:noFill/>
        </p:spPr>
        <p:txBody>
          <a:bodyPr wrap="none" rtlCol="0">
            <a:spAutoFit/>
          </a:bodyPr>
          <a:lstStyle/>
          <a:p>
            <a:r>
              <a:rPr kumimoji="1" lang="ja-JP" altLang="en-US" sz="1600">
                <a:solidFill>
                  <a:schemeClr val="accent6"/>
                </a:solidFill>
                <a:latin typeface="MS PGothic" panose="020B0600070205080204" pitchFamily="34" charset="-128"/>
                <a:ea typeface="MS PGothic" panose="020B0600070205080204" pitchFamily="34" charset="-128"/>
              </a:rPr>
              <a:t>第</a:t>
            </a:r>
            <a:r>
              <a:rPr kumimoji="1" lang="en-US" altLang="ja-JP" sz="1600" dirty="0">
                <a:solidFill>
                  <a:schemeClr val="accent6"/>
                </a:solidFill>
                <a:latin typeface="MS PGothic" panose="020B0600070205080204" pitchFamily="34" charset="-128"/>
                <a:ea typeface="MS PGothic" panose="020B0600070205080204" pitchFamily="34" charset="-128"/>
              </a:rPr>
              <a:t>18</a:t>
            </a:r>
            <a:r>
              <a:rPr kumimoji="1" lang="ja-JP" altLang="en-US" sz="1600">
                <a:solidFill>
                  <a:schemeClr val="accent6"/>
                </a:solidFill>
                <a:latin typeface="MS PGothic" panose="020B0600070205080204" pitchFamily="34" charset="-128"/>
                <a:ea typeface="MS PGothic" panose="020B0600070205080204" pitchFamily="34" charset="-128"/>
              </a:rPr>
              <a:t>回</a:t>
            </a:r>
            <a:r>
              <a:rPr lang="en-US" altLang="ja-JP" sz="1600" dirty="0">
                <a:solidFill>
                  <a:schemeClr val="accent6"/>
                </a:solidFill>
                <a:latin typeface="MS PGothic" panose="020B0600070205080204" pitchFamily="34" charset="-128"/>
                <a:ea typeface="MS PGothic" panose="020B0600070205080204" pitchFamily="34" charset="-128"/>
              </a:rPr>
              <a:t>JINSHA</a:t>
            </a:r>
            <a:r>
              <a:rPr lang="ja-JP" altLang="en-US" sz="1600">
                <a:solidFill>
                  <a:schemeClr val="accent6"/>
                </a:solidFill>
                <a:latin typeface="MS PGothic" panose="020B0600070205080204" pitchFamily="34" charset="-128"/>
                <a:ea typeface="MS PGothic" panose="020B0600070205080204" pitchFamily="34" charset="-128"/>
              </a:rPr>
              <a:t>情報共有会「人文・社会科学系研究の挑戦が望まれる課題と研究のデザインについて考える（</a:t>
            </a:r>
            <a:r>
              <a:rPr lang="en-US" altLang="ja-JP" sz="1600" dirty="0">
                <a:solidFill>
                  <a:schemeClr val="accent6"/>
                </a:solidFill>
                <a:latin typeface="MS PGothic" panose="020B0600070205080204" pitchFamily="34" charset="-128"/>
                <a:ea typeface="MS PGothic" panose="020B0600070205080204" pitchFamily="34" charset="-128"/>
              </a:rPr>
              <a:t>2024.08.02</a:t>
            </a:r>
            <a:r>
              <a:rPr lang="ja-JP" altLang="en-US" sz="1600">
                <a:solidFill>
                  <a:schemeClr val="accent6"/>
                </a:solidFill>
                <a:latin typeface="MS PGothic" panose="020B0600070205080204" pitchFamily="34" charset="-128"/>
                <a:ea typeface="MS PGothic" panose="020B0600070205080204" pitchFamily="34" charset="-128"/>
              </a:rPr>
              <a:t>）　発表資料</a:t>
            </a:r>
            <a:endParaRPr kumimoji="1" lang="ja-JP" altLang="en-US" sz="1600">
              <a:solidFill>
                <a:schemeClr val="accent6"/>
              </a:solidFill>
              <a:latin typeface="MS PGothic" panose="020B0600070205080204" pitchFamily="34" charset="-128"/>
              <a:ea typeface="MS PGothic" panose="020B0600070205080204" pitchFamily="34" charset="-128"/>
            </a:endParaRPr>
          </a:p>
        </p:txBody>
      </p:sp>
      <p:sp>
        <p:nvSpPr>
          <p:cNvPr id="7" name="テキスト ボックス 6">
            <a:extLst>
              <a:ext uri="{FF2B5EF4-FFF2-40B4-BE49-F238E27FC236}">
                <a16:creationId xmlns:a16="http://schemas.microsoft.com/office/drawing/2014/main" id="{7F7E0F70-010A-7C91-61A6-08A1F85E3B48}"/>
              </a:ext>
            </a:extLst>
          </p:cNvPr>
          <p:cNvSpPr txBox="1"/>
          <p:nvPr/>
        </p:nvSpPr>
        <p:spPr>
          <a:xfrm>
            <a:off x="6251925" y="804449"/>
            <a:ext cx="5316507" cy="1908215"/>
          </a:xfrm>
          <a:prstGeom prst="rect">
            <a:avLst/>
          </a:prstGeom>
          <a:noFill/>
        </p:spPr>
        <p:txBody>
          <a:bodyPr wrap="square">
            <a:spAutoFit/>
          </a:bodyPr>
          <a:lstStyle/>
          <a:p>
            <a:pPr algn="l"/>
            <a:r>
              <a:rPr lang="en-US" altLang="ja-JP" sz="1400" b="1" u="none" strike="noStrike" dirty="0">
                <a:solidFill>
                  <a:srgbClr val="222222"/>
                </a:solidFill>
                <a:effectLst/>
                <a:latin typeface="Yu Gothic" panose="020B0400000000000000" pitchFamily="34" charset="-128"/>
                <a:ea typeface="Yu Gothic" panose="020B0400000000000000" pitchFamily="34" charset="-128"/>
              </a:rPr>
              <a:t>【</a:t>
            </a:r>
            <a:r>
              <a:rPr lang="ja-JP" altLang="en-US" sz="1400" b="1" u="none" strike="noStrike">
                <a:solidFill>
                  <a:srgbClr val="222222"/>
                </a:solidFill>
                <a:effectLst/>
                <a:latin typeface="Yu Gothic" panose="020B0400000000000000" pitchFamily="34" charset="-128"/>
                <a:ea typeface="Yu Gothic" panose="020B0400000000000000" pitchFamily="34" charset="-128"/>
              </a:rPr>
              <a:t>本研究が取り組んでいる社会課題</a:t>
            </a:r>
            <a:r>
              <a:rPr lang="en-US" altLang="ja-JP" sz="1400" b="1" u="none" strike="noStrike" dirty="0">
                <a:solidFill>
                  <a:srgbClr val="222222"/>
                </a:solidFill>
                <a:effectLst/>
                <a:latin typeface="Yu Gothic" panose="020B0400000000000000" pitchFamily="34" charset="-128"/>
                <a:ea typeface="Yu Gothic" panose="020B0400000000000000" pitchFamily="34" charset="-128"/>
              </a:rPr>
              <a:t>】</a:t>
            </a:r>
            <a:endParaRPr lang="ja-JP" altLang="en-US" sz="1400" b="1" u="none" strike="noStrike">
              <a:solidFill>
                <a:srgbClr val="222222"/>
              </a:solidFill>
              <a:effectLst/>
              <a:latin typeface="Yu Gothic" panose="020B0400000000000000" pitchFamily="34" charset="-128"/>
              <a:ea typeface="Yu Gothic" panose="020B0400000000000000" pitchFamily="34" charset="-128"/>
            </a:endParaRPr>
          </a:p>
          <a:p>
            <a:pPr algn="l"/>
            <a:endParaRPr lang="en-US" altLang="ja-JP" sz="1400" u="none" strike="noStrike" dirty="0">
              <a:solidFill>
                <a:srgbClr val="222222"/>
              </a:solidFill>
              <a:effectLst/>
              <a:latin typeface="Yu Gothic" panose="020B0400000000000000" pitchFamily="34" charset="-128"/>
              <a:ea typeface="Yu Gothic" panose="020B0400000000000000" pitchFamily="34" charset="-128"/>
            </a:endParaRPr>
          </a:p>
          <a:p>
            <a:pPr algn="l"/>
            <a:endParaRPr lang="en-US" altLang="ja-JP" sz="1400" dirty="0">
              <a:solidFill>
                <a:srgbClr val="222222"/>
              </a:solidFill>
              <a:latin typeface="Yu Gothic" panose="020B0400000000000000" pitchFamily="34" charset="-128"/>
              <a:ea typeface="Yu Gothic" panose="020B0400000000000000" pitchFamily="34" charset="-128"/>
            </a:endParaRPr>
          </a:p>
          <a:p>
            <a:pPr algn="l"/>
            <a:endParaRPr lang="en-US" altLang="ja-JP" sz="1400" u="none" strike="noStrike" dirty="0">
              <a:solidFill>
                <a:srgbClr val="222222"/>
              </a:solidFill>
              <a:effectLst/>
              <a:latin typeface="Yu Gothic" panose="020B0400000000000000" pitchFamily="34" charset="-128"/>
              <a:ea typeface="Yu Gothic" panose="020B0400000000000000" pitchFamily="34" charset="-128"/>
            </a:endParaRPr>
          </a:p>
          <a:p>
            <a:pPr algn="l"/>
            <a:r>
              <a:rPr lang="en-US" altLang="ja-JP" sz="1400" b="1" u="none" strike="noStrike" dirty="0">
                <a:solidFill>
                  <a:srgbClr val="222222"/>
                </a:solidFill>
                <a:effectLst/>
                <a:latin typeface="Yu Gothic" panose="020B0400000000000000" pitchFamily="34" charset="-128"/>
                <a:ea typeface="Yu Gothic" panose="020B0400000000000000" pitchFamily="34" charset="-128"/>
              </a:rPr>
              <a:t>【</a:t>
            </a:r>
            <a:r>
              <a:rPr lang="ja-JP" altLang="en-US" sz="1400" b="1" u="none" strike="noStrike">
                <a:solidFill>
                  <a:srgbClr val="222222"/>
                </a:solidFill>
                <a:effectLst/>
                <a:latin typeface="Yu Gothic" panose="020B0400000000000000" pitchFamily="34" charset="-128"/>
                <a:ea typeface="Yu Gothic" panose="020B0400000000000000" pitchFamily="34" charset="-128"/>
              </a:rPr>
              <a:t>研究分野</a:t>
            </a:r>
            <a:r>
              <a:rPr lang="en-US" altLang="ja-JP" sz="1400" b="1" u="none" strike="noStrike" dirty="0">
                <a:solidFill>
                  <a:srgbClr val="222222"/>
                </a:solidFill>
                <a:effectLst/>
                <a:latin typeface="Yu Gothic" panose="020B0400000000000000" pitchFamily="34" charset="-128"/>
                <a:ea typeface="Yu Gothic" panose="020B0400000000000000" pitchFamily="34" charset="-128"/>
              </a:rPr>
              <a:t>】</a:t>
            </a:r>
          </a:p>
          <a:p>
            <a:pPr algn="l"/>
            <a:r>
              <a:rPr lang="ja-JP" altLang="en-US" sz="1200" u="none" strike="noStrike">
                <a:solidFill>
                  <a:srgbClr val="222222"/>
                </a:solidFill>
                <a:effectLst/>
                <a:latin typeface="Yu Gothic" panose="020B0400000000000000" pitchFamily="34" charset="-128"/>
                <a:ea typeface="Yu Gothic" panose="020B0400000000000000" pitchFamily="34" charset="-128"/>
              </a:rPr>
              <a:t>　科研費の中区分と小区分の粒度＋可能であればより詳細に</a:t>
            </a:r>
          </a:p>
          <a:p>
            <a:br>
              <a:rPr lang="ja-JP" altLang="en-US"/>
            </a:br>
            <a:endParaRPr lang="ja-JP" altLang="en-US"/>
          </a:p>
        </p:txBody>
      </p:sp>
      <p:sp>
        <p:nvSpPr>
          <p:cNvPr id="9" name="正方形/長方形 8">
            <a:extLst>
              <a:ext uri="{FF2B5EF4-FFF2-40B4-BE49-F238E27FC236}">
                <a16:creationId xmlns:a16="http://schemas.microsoft.com/office/drawing/2014/main" id="{627FD553-1E47-2006-5D4B-80FB9159E58A}"/>
              </a:ext>
            </a:extLst>
          </p:cNvPr>
          <p:cNvSpPr/>
          <p:nvPr/>
        </p:nvSpPr>
        <p:spPr>
          <a:xfrm>
            <a:off x="6226099" y="720269"/>
            <a:ext cx="5776330" cy="2348628"/>
          </a:xfrm>
          <a:prstGeom prst="rect">
            <a:avLst/>
          </a:prstGeom>
          <a:noFill/>
          <a:ln w="19050">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a:extLst>
              <a:ext uri="{FF2B5EF4-FFF2-40B4-BE49-F238E27FC236}">
                <a16:creationId xmlns:a16="http://schemas.microsoft.com/office/drawing/2014/main" id="{53845BC9-BCE2-90F5-B20D-088F48C04D59}"/>
              </a:ext>
            </a:extLst>
          </p:cNvPr>
          <p:cNvSpPr/>
          <p:nvPr/>
        </p:nvSpPr>
        <p:spPr>
          <a:xfrm>
            <a:off x="189571" y="720269"/>
            <a:ext cx="5839515" cy="2348628"/>
          </a:xfrm>
          <a:prstGeom prst="rect">
            <a:avLst/>
          </a:prstGeom>
          <a:noFill/>
          <a:ln w="19050">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a:extLst>
              <a:ext uri="{FF2B5EF4-FFF2-40B4-BE49-F238E27FC236}">
                <a16:creationId xmlns:a16="http://schemas.microsoft.com/office/drawing/2014/main" id="{65577D55-0057-C0F3-687D-3CF42E0D0D42}"/>
              </a:ext>
            </a:extLst>
          </p:cNvPr>
          <p:cNvSpPr txBox="1"/>
          <p:nvPr/>
        </p:nvSpPr>
        <p:spPr>
          <a:xfrm>
            <a:off x="189571" y="788537"/>
            <a:ext cx="5291972" cy="1969770"/>
          </a:xfrm>
          <a:prstGeom prst="rect">
            <a:avLst/>
          </a:prstGeom>
          <a:noFill/>
        </p:spPr>
        <p:txBody>
          <a:bodyPr wrap="square" rtlCol="0">
            <a:spAutoFit/>
          </a:bodyPr>
          <a:lstStyle/>
          <a:p>
            <a:r>
              <a:rPr kumimoji="1" lang="en-US" altLang="ja-JP" sz="1400" b="1" dirty="0"/>
              <a:t>【</a:t>
            </a:r>
            <a:r>
              <a:rPr kumimoji="1" lang="ja-JP" altLang="en-US" sz="1400" b="1"/>
              <a:t>研究課題名</a:t>
            </a:r>
            <a:r>
              <a:rPr kumimoji="1" lang="en-US" altLang="ja-JP" sz="1400" b="1" dirty="0"/>
              <a:t>】</a:t>
            </a:r>
            <a:endParaRPr kumimoji="1" lang="ja-JP" altLang="en-US" sz="1400" b="1"/>
          </a:p>
          <a:p>
            <a:r>
              <a:rPr lang="ja-JP" altLang="en-US" sz="1200" u="none" strike="noStrike">
                <a:solidFill>
                  <a:srgbClr val="222222"/>
                </a:solidFill>
                <a:effectLst/>
                <a:latin typeface="Yu Gothic" panose="020B0400000000000000" pitchFamily="34" charset="-128"/>
                <a:ea typeface="Yu Gothic" panose="020B0400000000000000" pitchFamily="34" charset="-128"/>
              </a:rPr>
              <a:t>　外部資金による研究の場合は種目、学内ファンドや拠点事業の場合は</a:t>
            </a:r>
            <a:endParaRPr lang="en-US" altLang="ja-JP" sz="1200" u="none" strike="noStrike" dirty="0">
              <a:solidFill>
                <a:srgbClr val="222222"/>
              </a:solidFill>
              <a:effectLst/>
              <a:latin typeface="Yu Gothic" panose="020B0400000000000000" pitchFamily="34" charset="-128"/>
              <a:ea typeface="Yu Gothic" panose="020B0400000000000000" pitchFamily="34" charset="-128"/>
            </a:endParaRPr>
          </a:p>
          <a:p>
            <a:r>
              <a:rPr lang="ja-JP" altLang="en-US" sz="1200">
                <a:solidFill>
                  <a:srgbClr val="222222"/>
                </a:solidFill>
                <a:latin typeface="Yu Gothic" panose="020B0400000000000000" pitchFamily="34" charset="-128"/>
                <a:ea typeface="Yu Gothic" panose="020B0400000000000000" pitchFamily="34" charset="-128"/>
              </a:rPr>
              <a:t>　</a:t>
            </a:r>
            <a:r>
              <a:rPr lang="ja-JP" altLang="en-US" sz="1200" u="none" strike="noStrike">
                <a:solidFill>
                  <a:srgbClr val="222222"/>
                </a:solidFill>
                <a:effectLst/>
                <a:latin typeface="Yu Gothic" panose="020B0400000000000000" pitchFamily="34" charset="-128"/>
                <a:ea typeface="Yu Gothic" panose="020B0400000000000000" pitchFamily="34" charset="-128"/>
              </a:rPr>
              <a:t>その名称</a:t>
            </a:r>
            <a:endParaRPr lang="en-US" altLang="ja-JP" sz="1200" u="none" strike="noStrike" dirty="0">
              <a:solidFill>
                <a:srgbClr val="222222"/>
              </a:solidFill>
              <a:effectLst/>
              <a:latin typeface="Yu Gothic" panose="020B0400000000000000" pitchFamily="34" charset="-128"/>
              <a:ea typeface="Yu Gothic" panose="020B0400000000000000" pitchFamily="34" charset="-128"/>
            </a:endParaRPr>
          </a:p>
          <a:p>
            <a:endParaRPr kumimoji="1" lang="en-US" altLang="ja-JP" sz="1400" dirty="0">
              <a:solidFill>
                <a:srgbClr val="222222"/>
              </a:solidFill>
              <a:latin typeface="Yu Gothic" panose="020B0400000000000000" pitchFamily="34" charset="-128"/>
              <a:ea typeface="Yu Gothic" panose="020B0400000000000000" pitchFamily="34" charset="-128"/>
            </a:endParaRPr>
          </a:p>
          <a:p>
            <a:r>
              <a:rPr kumimoji="1" lang="en-US" altLang="ja-JP" sz="1400" b="1" dirty="0"/>
              <a:t>【</a:t>
            </a:r>
            <a:r>
              <a:rPr kumimoji="1" lang="ja-JP" altLang="en-US" sz="1400" b="1"/>
              <a:t>研究テーマ</a:t>
            </a:r>
            <a:r>
              <a:rPr kumimoji="1" lang="en-US" altLang="ja-JP" sz="1400" b="1" dirty="0"/>
              <a:t>】</a:t>
            </a:r>
          </a:p>
          <a:p>
            <a:endParaRPr kumimoji="1" lang="en-US" altLang="ja-JP" sz="1400" dirty="0"/>
          </a:p>
          <a:p>
            <a:endParaRPr lang="en-US" altLang="ja-JP" sz="1400" dirty="0"/>
          </a:p>
          <a:p>
            <a:r>
              <a:rPr kumimoji="1" lang="en-US" altLang="ja-JP" sz="1400" b="1" dirty="0"/>
              <a:t>【</a:t>
            </a:r>
            <a:r>
              <a:rPr kumimoji="1" lang="ja-JP" altLang="en-US" sz="1400" b="1"/>
              <a:t>研究代表者</a:t>
            </a:r>
            <a:r>
              <a:rPr lang="en-US" altLang="ja-JP" sz="1400" b="1" dirty="0"/>
              <a:t>】</a:t>
            </a:r>
            <a:endParaRPr kumimoji="1" lang="ja-JP" altLang="en-US" sz="1400" b="1"/>
          </a:p>
          <a:p>
            <a:endParaRPr kumimoji="1" lang="ja-JP" altLang="en-US" sz="1400"/>
          </a:p>
        </p:txBody>
      </p:sp>
      <p:sp>
        <p:nvSpPr>
          <p:cNvPr id="18" name="テキスト ボックス 17">
            <a:extLst>
              <a:ext uri="{FF2B5EF4-FFF2-40B4-BE49-F238E27FC236}">
                <a16:creationId xmlns:a16="http://schemas.microsoft.com/office/drawing/2014/main" id="{C26884FF-3F13-0AC1-5396-F8717E2BB21A}"/>
              </a:ext>
            </a:extLst>
          </p:cNvPr>
          <p:cNvSpPr txBox="1"/>
          <p:nvPr/>
        </p:nvSpPr>
        <p:spPr>
          <a:xfrm>
            <a:off x="189571" y="396863"/>
            <a:ext cx="9506128" cy="307777"/>
          </a:xfrm>
          <a:prstGeom prst="rect">
            <a:avLst/>
          </a:prstGeom>
          <a:noFill/>
        </p:spPr>
        <p:txBody>
          <a:bodyPr wrap="square" rtlCol="0">
            <a:spAutoFit/>
          </a:bodyPr>
          <a:lstStyle/>
          <a:p>
            <a:r>
              <a:rPr kumimoji="1" lang="en-US" altLang="ja-JP" sz="1400" b="1" dirty="0"/>
              <a:t>【</a:t>
            </a:r>
            <a:r>
              <a:rPr kumimoji="1" lang="ja-JP" altLang="en-US" sz="1400" b="1"/>
              <a:t>大学・機関名</a:t>
            </a:r>
            <a:r>
              <a:rPr kumimoji="1" lang="en-US" altLang="ja-JP" sz="1400" b="1" dirty="0"/>
              <a:t>】</a:t>
            </a:r>
            <a:r>
              <a:rPr kumimoji="1" lang="ja-JP" altLang="en-US" sz="1400" b="1"/>
              <a:t>　　　　　　　　　　　　　　　　　　　　　　　　　　</a:t>
            </a:r>
            <a:r>
              <a:rPr kumimoji="1" lang="en-US" altLang="ja-JP" sz="1400" b="1" dirty="0"/>
              <a:t>【</a:t>
            </a:r>
            <a:r>
              <a:rPr kumimoji="1" lang="ja-JP" altLang="en-US" sz="1400" b="1"/>
              <a:t>発表者名</a:t>
            </a:r>
            <a:r>
              <a:rPr kumimoji="1" lang="en-US" altLang="ja-JP" sz="1400" b="1" dirty="0"/>
              <a:t>】</a:t>
            </a:r>
            <a:endParaRPr kumimoji="1" lang="ja-JP" altLang="en-US" sz="1400" b="1"/>
          </a:p>
        </p:txBody>
      </p:sp>
      <p:sp>
        <p:nvSpPr>
          <p:cNvPr id="19" name="正方形/長方形 18">
            <a:extLst>
              <a:ext uri="{FF2B5EF4-FFF2-40B4-BE49-F238E27FC236}">
                <a16:creationId xmlns:a16="http://schemas.microsoft.com/office/drawing/2014/main" id="{40249B84-CBFC-874B-C73A-8BA89D2D8FDF}"/>
              </a:ext>
            </a:extLst>
          </p:cNvPr>
          <p:cNvSpPr/>
          <p:nvPr/>
        </p:nvSpPr>
        <p:spPr>
          <a:xfrm>
            <a:off x="189571" y="3170313"/>
            <a:ext cx="5839515" cy="3403292"/>
          </a:xfrm>
          <a:prstGeom prst="rect">
            <a:avLst/>
          </a:prstGeom>
          <a:noFill/>
          <a:ln w="19050">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a:extLst>
              <a:ext uri="{FF2B5EF4-FFF2-40B4-BE49-F238E27FC236}">
                <a16:creationId xmlns:a16="http://schemas.microsoft.com/office/drawing/2014/main" id="{E669108A-EBB7-17DB-B5A2-ADC52E0853D7}"/>
              </a:ext>
            </a:extLst>
          </p:cNvPr>
          <p:cNvSpPr/>
          <p:nvPr/>
        </p:nvSpPr>
        <p:spPr>
          <a:xfrm>
            <a:off x="6226099" y="3189194"/>
            <a:ext cx="5776330" cy="3384411"/>
          </a:xfrm>
          <a:prstGeom prst="rect">
            <a:avLst/>
          </a:prstGeom>
          <a:noFill/>
          <a:ln w="19050">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a:extLst>
              <a:ext uri="{FF2B5EF4-FFF2-40B4-BE49-F238E27FC236}">
                <a16:creationId xmlns:a16="http://schemas.microsoft.com/office/drawing/2014/main" id="{8D2A2941-F384-58AF-9E85-35FFA88E6843}"/>
              </a:ext>
            </a:extLst>
          </p:cNvPr>
          <p:cNvSpPr txBox="1"/>
          <p:nvPr/>
        </p:nvSpPr>
        <p:spPr>
          <a:xfrm>
            <a:off x="6251925" y="3281837"/>
            <a:ext cx="4195063" cy="1815882"/>
          </a:xfrm>
          <a:prstGeom prst="rect">
            <a:avLst/>
          </a:prstGeom>
          <a:noFill/>
        </p:spPr>
        <p:txBody>
          <a:bodyPr wrap="square">
            <a:spAutoFit/>
          </a:bodyPr>
          <a:lstStyle/>
          <a:p>
            <a:pPr algn="l"/>
            <a:r>
              <a:rPr lang="en-US" altLang="ja-JP" sz="1400" b="1" u="none" strike="noStrike" dirty="0">
                <a:solidFill>
                  <a:srgbClr val="222222"/>
                </a:solidFill>
                <a:effectLst/>
                <a:latin typeface="Yu Gothic" panose="020B0400000000000000" pitchFamily="34" charset="-128"/>
                <a:ea typeface="Yu Gothic" panose="020B0400000000000000" pitchFamily="34" charset="-128"/>
              </a:rPr>
              <a:t>【</a:t>
            </a:r>
            <a:r>
              <a:rPr lang="en" altLang="ja-JP" sz="1400" b="1" u="none" strike="noStrike" dirty="0">
                <a:solidFill>
                  <a:srgbClr val="222222"/>
                </a:solidFill>
                <a:effectLst/>
                <a:latin typeface="Yu Gothic" panose="020B0400000000000000" pitchFamily="34" charset="-128"/>
                <a:ea typeface="Yu Gothic" panose="020B0400000000000000" pitchFamily="34" charset="-128"/>
              </a:rPr>
              <a:t>URA</a:t>
            </a:r>
            <a:r>
              <a:rPr lang="ja-JP" altLang="en-US" sz="1400" b="1" u="none" strike="noStrike">
                <a:solidFill>
                  <a:srgbClr val="222222"/>
                </a:solidFill>
                <a:effectLst/>
                <a:latin typeface="Yu Gothic" panose="020B0400000000000000" pitchFamily="34" charset="-128"/>
                <a:ea typeface="Yu Gothic" panose="020B0400000000000000" pitchFamily="34" charset="-128"/>
              </a:rPr>
              <a:t>が関わっている場合はその役割</a:t>
            </a:r>
            <a:r>
              <a:rPr lang="en-US" altLang="ja-JP" sz="1400" b="1" u="none" strike="noStrike" dirty="0">
                <a:solidFill>
                  <a:srgbClr val="222222"/>
                </a:solidFill>
                <a:effectLst/>
                <a:latin typeface="Yu Gothic" panose="020B0400000000000000" pitchFamily="34" charset="-128"/>
                <a:ea typeface="Yu Gothic" panose="020B0400000000000000" pitchFamily="34" charset="-128"/>
              </a:rPr>
              <a:t>】</a:t>
            </a:r>
          </a:p>
          <a:p>
            <a:pPr algn="l"/>
            <a:endParaRPr lang="en-US" altLang="ja-JP" sz="1400" dirty="0">
              <a:solidFill>
                <a:srgbClr val="222222"/>
              </a:solidFill>
              <a:latin typeface="Yu Gothic" panose="020B0400000000000000" pitchFamily="34" charset="-128"/>
              <a:ea typeface="Yu Gothic" panose="020B0400000000000000" pitchFamily="34" charset="-128"/>
            </a:endParaRPr>
          </a:p>
          <a:p>
            <a:pPr algn="l"/>
            <a:endParaRPr lang="en-US" altLang="ja-JP" sz="1400" dirty="0">
              <a:solidFill>
                <a:srgbClr val="222222"/>
              </a:solidFill>
              <a:latin typeface="Yu Gothic" panose="020B0400000000000000" pitchFamily="34" charset="-128"/>
              <a:ea typeface="Yu Gothic" panose="020B0400000000000000" pitchFamily="34" charset="-128"/>
            </a:endParaRPr>
          </a:p>
          <a:p>
            <a:pPr algn="l"/>
            <a:endParaRPr lang="en-US" altLang="ja-JP" sz="1400" dirty="0">
              <a:solidFill>
                <a:srgbClr val="222222"/>
              </a:solidFill>
              <a:latin typeface="Yu Gothic" panose="020B0400000000000000" pitchFamily="34" charset="-128"/>
              <a:ea typeface="Yu Gothic" panose="020B0400000000000000" pitchFamily="34" charset="-128"/>
            </a:endParaRPr>
          </a:p>
          <a:p>
            <a:pPr algn="l"/>
            <a:endParaRPr lang="en-US" altLang="ja-JP" sz="1400" dirty="0">
              <a:solidFill>
                <a:srgbClr val="222222"/>
              </a:solidFill>
              <a:latin typeface="Yu Gothic" panose="020B0400000000000000" pitchFamily="34" charset="-128"/>
              <a:ea typeface="Yu Gothic" panose="020B0400000000000000" pitchFamily="34" charset="-128"/>
            </a:endParaRPr>
          </a:p>
          <a:p>
            <a:pPr algn="l"/>
            <a:endParaRPr lang="en-US" altLang="ja-JP" sz="1400" u="none" strike="noStrike" dirty="0">
              <a:solidFill>
                <a:srgbClr val="222222"/>
              </a:solidFill>
              <a:effectLst/>
              <a:latin typeface="Yu Gothic" panose="020B0400000000000000" pitchFamily="34" charset="-128"/>
              <a:ea typeface="Yu Gothic" panose="020B0400000000000000" pitchFamily="34" charset="-128"/>
            </a:endParaRPr>
          </a:p>
          <a:p>
            <a:pPr algn="l"/>
            <a:endParaRPr lang="en-US" altLang="ja-JP" sz="1400" u="none" strike="noStrike" dirty="0">
              <a:solidFill>
                <a:srgbClr val="222222"/>
              </a:solidFill>
              <a:effectLst/>
              <a:latin typeface="Yu Gothic" panose="020B0400000000000000" pitchFamily="34" charset="-128"/>
              <a:ea typeface="Yu Gothic" panose="020B0400000000000000" pitchFamily="34" charset="-128"/>
            </a:endParaRPr>
          </a:p>
          <a:p>
            <a:pPr algn="l"/>
            <a:r>
              <a:rPr lang="en-US" altLang="ja-JP" sz="1400" b="1" u="none" strike="noStrike" dirty="0">
                <a:solidFill>
                  <a:srgbClr val="222222"/>
                </a:solidFill>
                <a:effectLst/>
                <a:latin typeface="Yu Gothic" panose="020B0400000000000000" pitchFamily="34" charset="-128"/>
                <a:ea typeface="Yu Gothic" panose="020B0400000000000000" pitchFamily="34" charset="-128"/>
              </a:rPr>
              <a:t>【</a:t>
            </a:r>
            <a:r>
              <a:rPr lang="ja-JP" altLang="en-US" sz="1400" b="1" u="none" strike="noStrike">
                <a:solidFill>
                  <a:srgbClr val="222222"/>
                </a:solidFill>
                <a:effectLst/>
                <a:latin typeface="Yu Gothic" panose="020B0400000000000000" pitchFamily="34" charset="-128"/>
                <a:ea typeface="Yu Gothic" panose="020B0400000000000000" pitchFamily="34" charset="-128"/>
              </a:rPr>
              <a:t>研究や支援を進める上で難しかったこと</a:t>
            </a:r>
            <a:r>
              <a:rPr lang="en-US" altLang="ja-JP" sz="1400" b="1" u="none" strike="noStrike" dirty="0">
                <a:solidFill>
                  <a:srgbClr val="222222"/>
                </a:solidFill>
                <a:effectLst/>
                <a:latin typeface="Yu Gothic" panose="020B0400000000000000" pitchFamily="34" charset="-128"/>
                <a:ea typeface="Yu Gothic" panose="020B0400000000000000" pitchFamily="34" charset="-128"/>
              </a:rPr>
              <a:t>】</a:t>
            </a:r>
          </a:p>
        </p:txBody>
      </p:sp>
      <p:sp>
        <p:nvSpPr>
          <p:cNvPr id="23" name="テキスト ボックス 22">
            <a:extLst>
              <a:ext uri="{FF2B5EF4-FFF2-40B4-BE49-F238E27FC236}">
                <a16:creationId xmlns:a16="http://schemas.microsoft.com/office/drawing/2014/main" id="{76C1672A-4086-1E81-9E7C-F7A2389A50A2}"/>
              </a:ext>
            </a:extLst>
          </p:cNvPr>
          <p:cNvSpPr txBox="1"/>
          <p:nvPr/>
        </p:nvSpPr>
        <p:spPr>
          <a:xfrm>
            <a:off x="189571" y="3257462"/>
            <a:ext cx="4195063" cy="1600438"/>
          </a:xfrm>
          <a:prstGeom prst="rect">
            <a:avLst/>
          </a:prstGeom>
          <a:noFill/>
        </p:spPr>
        <p:txBody>
          <a:bodyPr wrap="square">
            <a:spAutoFit/>
          </a:bodyPr>
          <a:lstStyle/>
          <a:p>
            <a:pPr algn="l"/>
            <a:r>
              <a:rPr lang="en-US" altLang="ja-JP" sz="1400" b="1" u="none" strike="noStrike" dirty="0">
                <a:solidFill>
                  <a:srgbClr val="222222"/>
                </a:solidFill>
                <a:effectLst/>
                <a:latin typeface="Yu Gothic" panose="020B0400000000000000" pitchFamily="34" charset="-128"/>
                <a:ea typeface="Yu Gothic" panose="020B0400000000000000" pitchFamily="34" charset="-128"/>
              </a:rPr>
              <a:t>【</a:t>
            </a:r>
            <a:r>
              <a:rPr lang="ja-JP" altLang="en-US" sz="1400" b="1" u="none" strike="noStrike">
                <a:solidFill>
                  <a:srgbClr val="222222"/>
                </a:solidFill>
                <a:effectLst/>
                <a:latin typeface="Yu Gothic" panose="020B0400000000000000" pitchFamily="34" charset="-128"/>
                <a:ea typeface="Yu Gothic" panose="020B0400000000000000" pitchFamily="34" charset="-128"/>
              </a:rPr>
              <a:t>研究目的・概要</a:t>
            </a:r>
            <a:r>
              <a:rPr lang="en-US" altLang="ja-JP" sz="1400" b="1" u="none" strike="noStrike" dirty="0">
                <a:solidFill>
                  <a:srgbClr val="222222"/>
                </a:solidFill>
                <a:effectLst/>
                <a:latin typeface="Yu Gothic" panose="020B0400000000000000" pitchFamily="34" charset="-128"/>
                <a:ea typeface="Yu Gothic" panose="020B0400000000000000" pitchFamily="34" charset="-128"/>
              </a:rPr>
              <a:t>】</a:t>
            </a:r>
          </a:p>
          <a:p>
            <a:pPr algn="l"/>
            <a:endParaRPr lang="en-US" altLang="ja-JP" sz="1400" dirty="0">
              <a:solidFill>
                <a:srgbClr val="222222"/>
              </a:solidFill>
              <a:latin typeface="Yu Gothic" panose="020B0400000000000000" pitchFamily="34" charset="-128"/>
              <a:ea typeface="Yu Gothic" panose="020B0400000000000000" pitchFamily="34" charset="-128"/>
            </a:endParaRPr>
          </a:p>
          <a:p>
            <a:pPr algn="l"/>
            <a:endParaRPr lang="en-US" altLang="ja-JP" sz="1400" dirty="0">
              <a:solidFill>
                <a:srgbClr val="222222"/>
              </a:solidFill>
              <a:latin typeface="Yu Gothic" panose="020B0400000000000000" pitchFamily="34" charset="-128"/>
              <a:ea typeface="Yu Gothic" panose="020B0400000000000000" pitchFamily="34" charset="-128"/>
            </a:endParaRPr>
          </a:p>
          <a:p>
            <a:pPr algn="l"/>
            <a:endParaRPr lang="en-US" altLang="ja-JP" sz="1400" dirty="0">
              <a:solidFill>
                <a:srgbClr val="222222"/>
              </a:solidFill>
              <a:latin typeface="Yu Gothic" panose="020B0400000000000000" pitchFamily="34" charset="-128"/>
              <a:ea typeface="Yu Gothic" panose="020B0400000000000000" pitchFamily="34" charset="-128"/>
            </a:endParaRPr>
          </a:p>
          <a:p>
            <a:pPr algn="l"/>
            <a:endParaRPr lang="en-US" altLang="ja-JP" sz="1400" dirty="0">
              <a:solidFill>
                <a:srgbClr val="222222"/>
              </a:solidFill>
              <a:latin typeface="Yu Gothic" panose="020B0400000000000000" pitchFamily="34" charset="-128"/>
              <a:ea typeface="Yu Gothic" panose="020B0400000000000000" pitchFamily="34" charset="-128"/>
            </a:endParaRPr>
          </a:p>
          <a:p>
            <a:pPr algn="l"/>
            <a:endParaRPr lang="en-US" altLang="ja-JP" sz="1400" u="none" strike="noStrike" dirty="0">
              <a:solidFill>
                <a:srgbClr val="222222"/>
              </a:solidFill>
              <a:effectLst/>
              <a:latin typeface="Yu Gothic" panose="020B0400000000000000" pitchFamily="34" charset="-128"/>
              <a:ea typeface="Yu Gothic" panose="020B0400000000000000" pitchFamily="34" charset="-128"/>
            </a:endParaRPr>
          </a:p>
          <a:p>
            <a:pPr algn="l"/>
            <a:endParaRPr lang="en-US" altLang="ja-JP" sz="1400" u="none" strike="noStrike" dirty="0">
              <a:solidFill>
                <a:srgbClr val="222222"/>
              </a:solidFill>
              <a:effectLst/>
              <a:latin typeface="Yu Gothic" panose="020B0400000000000000" pitchFamily="34" charset="-128"/>
              <a:ea typeface="Yu Gothic" panose="020B0400000000000000" pitchFamily="34" charset="-128"/>
            </a:endParaRPr>
          </a:p>
        </p:txBody>
      </p:sp>
      <p:sp>
        <p:nvSpPr>
          <p:cNvPr id="24" name="テキスト ボックス 23">
            <a:extLst>
              <a:ext uri="{FF2B5EF4-FFF2-40B4-BE49-F238E27FC236}">
                <a16:creationId xmlns:a16="http://schemas.microsoft.com/office/drawing/2014/main" id="{05247703-E8D1-CA2A-8BD7-37476D1D7A9A}"/>
              </a:ext>
            </a:extLst>
          </p:cNvPr>
          <p:cNvSpPr txBox="1"/>
          <p:nvPr/>
        </p:nvSpPr>
        <p:spPr>
          <a:xfrm>
            <a:off x="8724401" y="6592925"/>
            <a:ext cx="3445174" cy="261610"/>
          </a:xfrm>
          <a:prstGeom prst="rect">
            <a:avLst/>
          </a:prstGeom>
          <a:noFill/>
        </p:spPr>
        <p:txBody>
          <a:bodyPr wrap="none" rtlCol="0">
            <a:spAutoFit/>
          </a:bodyPr>
          <a:lstStyle/>
          <a:p>
            <a:r>
              <a:rPr kumimoji="1" lang="en-US" altLang="ja-JP" sz="1100" dirty="0">
                <a:solidFill>
                  <a:schemeClr val="bg1">
                    <a:lumMod val="50000"/>
                  </a:schemeClr>
                </a:solidFill>
              </a:rPr>
              <a:t>12</a:t>
            </a:r>
            <a:r>
              <a:rPr kumimoji="1" lang="ja-JP" altLang="en-US" sz="1100">
                <a:solidFill>
                  <a:schemeClr val="bg1">
                    <a:lumMod val="50000"/>
                  </a:schemeClr>
                </a:solidFill>
              </a:rPr>
              <a:t>ポイント以上でご記載ください。図や写真も可。</a:t>
            </a:r>
          </a:p>
        </p:txBody>
      </p:sp>
    </p:spTree>
    <p:extLst>
      <p:ext uri="{BB962C8B-B14F-4D97-AF65-F5344CB8AC3E}">
        <p14:creationId xmlns:p14="http://schemas.microsoft.com/office/powerpoint/2010/main" val="37027480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ABC8E48B-6802-008B-4BAD-88097F9B129E}"/>
              </a:ext>
            </a:extLst>
          </p:cNvPr>
          <p:cNvSpPr txBox="1"/>
          <p:nvPr/>
        </p:nvSpPr>
        <p:spPr>
          <a:xfrm>
            <a:off x="936434" y="665713"/>
            <a:ext cx="7180171" cy="646331"/>
          </a:xfrm>
          <a:prstGeom prst="rect">
            <a:avLst/>
          </a:prstGeom>
          <a:noFill/>
        </p:spPr>
        <p:txBody>
          <a:bodyPr wrap="none" rtlCol="0">
            <a:spAutoFit/>
          </a:bodyPr>
          <a:lstStyle/>
          <a:p>
            <a:r>
              <a:rPr kumimoji="1" lang="ja-JP" altLang="en-US"/>
              <a:t>以下は公開可能な範囲に関する質問です。</a:t>
            </a:r>
            <a:endParaRPr kumimoji="1" lang="en-US" altLang="ja-JP" dirty="0"/>
          </a:p>
          <a:p>
            <a:r>
              <a:rPr lang="ja-JP" altLang="en-US"/>
              <a:t>該当する項目を囲んで、</a:t>
            </a:r>
            <a:r>
              <a:rPr lang="en-US" altLang="ja-JP" dirty="0"/>
              <a:t>1</a:t>
            </a:r>
            <a:r>
              <a:rPr lang="ja-JP" altLang="en-US"/>
              <a:t>枚目の発表資料と一緒にご送付ください。</a:t>
            </a:r>
            <a:endParaRPr kumimoji="1" lang="ja-JP" altLang="en-US"/>
          </a:p>
        </p:txBody>
      </p:sp>
      <p:sp>
        <p:nvSpPr>
          <p:cNvPr id="5" name="テキスト ボックス 4">
            <a:extLst>
              <a:ext uri="{FF2B5EF4-FFF2-40B4-BE49-F238E27FC236}">
                <a16:creationId xmlns:a16="http://schemas.microsoft.com/office/drawing/2014/main" id="{88D863AD-B34F-3AB8-4012-4F2FB53A9101}"/>
              </a:ext>
            </a:extLst>
          </p:cNvPr>
          <p:cNvSpPr txBox="1"/>
          <p:nvPr/>
        </p:nvSpPr>
        <p:spPr>
          <a:xfrm>
            <a:off x="921365" y="1905525"/>
            <a:ext cx="4015843" cy="369332"/>
          </a:xfrm>
          <a:prstGeom prst="rect">
            <a:avLst/>
          </a:prstGeom>
          <a:noFill/>
        </p:spPr>
        <p:txBody>
          <a:bodyPr wrap="none" rtlCol="0">
            <a:spAutoFit/>
          </a:bodyPr>
          <a:lstStyle/>
          <a:p>
            <a:r>
              <a:rPr kumimoji="1" lang="ja-JP" altLang="en-US"/>
              <a:t>・参加者間のみ共有可能（</a:t>
            </a:r>
            <a:r>
              <a:rPr kumimoji="1" lang="en-US" altLang="ja-JP" dirty="0"/>
              <a:t>PDF</a:t>
            </a:r>
            <a:r>
              <a:rPr kumimoji="1" lang="ja-JP" altLang="en-US"/>
              <a:t>版）</a:t>
            </a:r>
          </a:p>
        </p:txBody>
      </p:sp>
      <p:sp>
        <p:nvSpPr>
          <p:cNvPr id="6" name="テキスト ボックス 5">
            <a:extLst>
              <a:ext uri="{FF2B5EF4-FFF2-40B4-BE49-F238E27FC236}">
                <a16:creationId xmlns:a16="http://schemas.microsoft.com/office/drawing/2014/main" id="{9B1F04A0-2F07-0F8C-357C-09DE5D42019A}"/>
              </a:ext>
            </a:extLst>
          </p:cNvPr>
          <p:cNvSpPr txBox="1"/>
          <p:nvPr/>
        </p:nvSpPr>
        <p:spPr>
          <a:xfrm>
            <a:off x="936434" y="2604705"/>
            <a:ext cx="3785011" cy="369332"/>
          </a:xfrm>
          <a:prstGeom prst="rect">
            <a:avLst/>
          </a:prstGeom>
          <a:noFill/>
        </p:spPr>
        <p:txBody>
          <a:bodyPr wrap="none" rtlCol="0">
            <a:spAutoFit/>
          </a:bodyPr>
          <a:lstStyle/>
          <a:p>
            <a:r>
              <a:rPr kumimoji="1" lang="ja-JP" altLang="en-US"/>
              <a:t>・事後の一般公開可能（</a:t>
            </a:r>
            <a:r>
              <a:rPr kumimoji="1" lang="en-US" altLang="ja-JP" dirty="0"/>
              <a:t>PDF</a:t>
            </a:r>
            <a:r>
              <a:rPr kumimoji="1" lang="ja-JP" altLang="en-US"/>
              <a:t>版）</a:t>
            </a:r>
          </a:p>
        </p:txBody>
      </p:sp>
      <p:sp>
        <p:nvSpPr>
          <p:cNvPr id="7" name="テキスト ボックス 6">
            <a:extLst>
              <a:ext uri="{FF2B5EF4-FFF2-40B4-BE49-F238E27FC236}">
                <a16:creationId xmlns:a16="http://schemas.microsoft.com/office/drawing/2014/main" id="{153A9587-347A-51E7-11C5-3FBFCE973728}"/>
              </a:ext>
            </a:extLst>
          </p:cNvPr>
          <p:cNvSpPr txBox="1"/>
          <p:nvPr/>
        </p:nvSpPr>
        <p:spPr>
          <a:xfrm>
            <a:off x="936434" y="3369449"/>
            <a:ext cx="2040943" cy="369332"/>
          </a:xfrm>
          <a:prstGeom prst="rect">
            <a:avLst/>
          </a:prstGeom>
          <a:noFill/>
        </p:spPr>
        <p:txBody>
          <a:bodyPr wrap="none" rtlCol="0">
            <a:spAutoFit/>
          </a:bodyPr>
          <a:lstStyle/>
          <a:p>
            <a:r>
              <a:rPr kumimoji="1" lang="ja-JP" altLang="en-US"/>
              <a:t>・共有、公開不可</a:t>
            </a:r>
          </a:p>
        </p:txBody>
      </p:sp>
      <p:sp>
        <p:nvSpPr>
          <p:cNvPr id="8" name="テキスト ボックス 7">
            <a:extLst>
              <a:ext uri="{FF2B5EF4-FFF2-40B4-BE49-F238E27FC236}">
                <a16:creationId xmlns:a16="http://schemas.microsoft.com/office/drawing/2014/main" id="{9EC52509-2235-5357-4250-B257CE958E83}"/>
              </a:ext>
            </a:extLst>
          </p:cNvPr>
          <p:cNvSpPr txBox="1"/>
          <p:nvPr/>
        </p:nvSpPr>
        <p:spPr>
          <a:xfrm>
            <a:off x="6905741" y="4261691"/>
            <a:ext cx="4807726" cy="2031325"/>
          </a:xfrm>
          <a:prstGeom prst="rect">
            <a:avLst/>
          </a:prstGeom>
          <a:noFill/>
          <a:ln>
            <a:solidFill>
              <a:schemeClr val="tx1">
                <a:lumMod val="50000"/>
                <a:lumOff val="50000"/>
              </a:schemeClr>
            </a:solidFill>
          </a:ln>
        </p:spPr>
        <p:txBody>
          <a:bodyPr wrap="none" rtlCol="0">
            <a:spAutoFit/>
          </a:bodyPr>
          <a:lstStyle/>
          <a:p>
            <a:r>
              <a:rPr kumimoji="1" lang="en-US" altLang="ja-JP" dirty="0"/>
              <a:t>【</a:t>
            </a:r>
            <a:r>
              <a:rPr kumimoji="1" lang="ja-JP" altLang="en-US"/>
              <a:t>送付先</a:t>
            </a:r>
            <a:r>
              <a:rPr kumimoji="1" lang="en-US" altLang="ja-JP" dirty="0"/>
              <a:t>】</a:t>
            </a:r>
          </a:p>
          <a:p>
            <a:r>
              <a:rPr lang="ja-JP" altLang="en-US"/>
              <a:t>　京都大学</a:t>
            </a:r>
            <a:r>
              <a:rPr lang="en-US" altLang="ja-JP" dirty="0"/>
              <a:t> </a:t>
            </a:r>
            <a:r>
              <a:rPr lang="ja-JP" altLang="en-US"/>
              <a:t>学術研究展開センター（</a:t>
            </a:r>
            <a:r>
              <a:rPr lang="en-US" altLang="ja-JP" dirty="0"/>
              <a:t>KURA</a:t>
            </a:r>
            <a:r>
              <a:rPr lang="ja-JP" altLang="en-US"/>
              <a:t>）</a:t>
            </a:r>
            <a:endParaRPr lang="en-US" altLang="ja-JP" dirty="0"/>
          </a:p>
          <a:p>
            <a:r>
              <a:rPr lang="ja-JP" altLang="en-US"/>
              <a:t>　人文・社会系部門</a:t>
            </a:r>
            <a:endParaRPr lang="en-US" altLang="ja-JP" dirty="0"/>
          </a:p>
          <a:p>
            <a:r>
              <a:rPr kumimoji="1" lang="ja-JP" altLang="en-US"/>
              <a:t>　</a:t>
            </a:r>
            <a:r>
              <a:rPr kumimoji="1" lang="en-US" altLang="ja-JP" dirty="0">
                <a:hlinkClick r:id="rId2"/>
              </a:rPr>
              <a:t>jinsha@kura.kyoto-u.ac.jp</a:t>
            </a:r>
            <a:endParaRPr kumimoji="1" lang="en-US" altLang="ja-JP" dirty="0"/>
          </a:p>
          <a:p>
            <a:endParaRPr lang="en-US" altLang="ja-JP" dirty="0"/>
          </a:p>
          <a:p>
            <a:r>
              <a:rPr kumimoji="1" lang="en-US" altLang="ja-JP" dirty="0"/>
              <a:t>【</a:t>
            </a:r>
            <a:r>
              <a:rPr kumimoji="1" lang="ja-JP" altLang="en-US"/>
              <a:t>提出締切</a:t>
            </a:r>
            <a:r>
              <a:rPr kumimoji="1" lang="en-US" altLang="ja-JP" dirty="0"/>
              <a:t>】</a:t>
            </a:r>
          </a:p>
          <a:p>
            <a:r>
              <a:rPr lang="ja-JP" altLang="en-US"/>
              <a:t>　</a:t>
            </a:r>
            <a:r>
              <a:rPr lang="en-US" altLang="ja-JP" dirty="0"/>
              <a:t>2024</a:t>
            </a:r>
            <a:r>
              <a:rPr lang="ja-JP" altLang="en-US"/>
              <a:t>年</a:t>
            </a:r>
            <a:r>
              <a:rPr lang="en-US" altLang="ja-JP" dirty="0"/>
              <a:t>7</a:t>
            </a:r>
            <a:r>
              <a:rPr lang="ja-JP" altLang="en-US"/>
              <a:t>月</a:t>
            </a:r>
            <a:r>
              <a:rPr lang="en-US" altLang="ja-JP" dirty="0"/>
              <a:t>31</a:t>
            </a:r>
            <a:r>
              <a:rPr lang="ja-JP" altLang="en-US"/>
              <a:t>日（水）</a:t>
            </a:r>
            <a:endParaRPr kumimoji="1" lang="ja-JP" altLang="en-US"/>
          </a:p>
        </p:txBody>
      </p:sp>
    </p:spTree>
    <p:extLst>
      <p:ext uri="{BB962C8B-B14F-4D97-AF65-F5344CB8AC3E}">
        <p14:creationId xmlns:p14="http://schemas.microsoft.com/office/powerpoint/2010/main" val="51512789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53</TotalTime>
  <Words>235</Words>
  <Application>Microsoft Macintosh PowerPoint</Application>
  <PresentationFormat>ワイド画面</PresentationFormat>
  <Paragraphs>44</Paragraphs>
  <Slides>2</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MS PGothic</vt:lpstr>
      <vt:lpstr>游ゴシック</vt:lpstr>
      <vt:lpstr>游ゴシック</vt:lpstr>
      <vt:lpstr>游ゴシック Light</vt:lpstr>
      <vt:lpstr>Arial</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inaishi.natsuko.8s@ms.c.kyoto-u.ac.jp</dc:creator>
  <cp:lastModifiedBy>inaishi.natsuko.8s@ms.c.kyoto-u.ac.jp</cp:lastModifiedBy>
  <cp:revision>3</cp:revision>
  <dcterms:created xsi:type="dcterms:W3CDTF">2024-06-28T07:21:37Z</dcterms:created>
  <dcterms:modified xsi:type="dcterms:W3CDTF">2024-07-02T00:55:20Z</dcterms:modified>
</cp:coreProperties>
</file>